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9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114CD2B-7F4F-402D-B7CD-5C598A621FB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42E9-3FBA-40E2-859F-30F2C2902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CD2B-7F4F-402D-B7CD-5C598A621FB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42E9-3FBA-40E2-859F-30F2C2902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CD2B-7F4F-402D-B7CD-5C598A621FB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42E9-3FBA-40E2-859F-30F2C2902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CD2B-7F4F-402D-B7CD-5C598A621FB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42E9-3FBA-40E2-859F-30F2C2902BE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CD2B-7F4F-402D-B7CD-5C598A621FB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42E9-3FBA-40E2-859F-30F2C2902BE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CD2B-7F4F-402D-B7CD-5C598A621FB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42E9-3FBA-40E2-859F-30F2C2902BE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CD2B-7F4F-402D-B7CD-5C598A621FB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42E9-3FBA-40E2-859F-30F2C2902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CD2B-7F4F-402D-B7CD-5C598A621FB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42E9-3FBA-40E2-859F-30F2C2902BE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CD2B-7F4F-402D-B7CD-5C598A621FB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42E9-3FBA-40E2-859F-30F2C2902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CD2B-7F4F-402D-B7CD-5C598A621FB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42E9-3FBA-40E2-859F-30F2C2902B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CD2B-7F4F-402D-B7CD-5C598A621FB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42E9-3FBA-40E2-859F-30F2C2902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114CD2B-7F4F-402D-B7CD-5C598A621FB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DFA42E9-3FBA-40E2-859F-30F2C2902B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etryfoundation.org/poets/robert-fros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43000"/>
            <a:ext cx="6400800" cy="1905000"/>
          </a:xfrm>
        </p:spPr>
        <p:txBody>
          <a:bodyPr>
            <a:normAutofit fontScale="90000"/>
          </a:bodyPr>
          <a:lstStyle/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The Road Not Taken</a:t>
            </a:r>
            <a:r>
              <a:rPr lang="en-US" b="1" kern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/>
            </a:r>
            <a:br>
              <a:rPr lang="en-US" sz="1800" dirty="0">
                <a:latin typeface="Calibri"/>
                <a:ea typeface="Calibri"/>
                <a:cs typeface="Times New Roman"/>
              </a:rPr>
            </a:br>
            <a:r>
              <a:rPr lang="en-US" spc="105" dirty="0">
                <a:latin typeface="Times New Roman"/>
                <a:ea typeface="Times New Roman"/>
                <a:cs typeface="Times New Roman"/>
              </a:rPr>
              <a:t>BY</a:t>
            </a:r>
            <a:r>
              <a:rPr lang="en-US" spc="105" dirty="0">
                <a:solidFill>
                  <a:srgbClr val="494949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u="sng" spc="105" dirty="0">
                <a:latin typeface="Times New Roman"/>
                <a:ea typeface="Times New Roman"/>
                <a:cs typeface="Times New Roman"/>
                <a:hlinkClick r:id="rId2"/>
              </a:rPr>
              <a:t>ROBERT FROST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/>
            </a:r>
            <a:br>
              <a:rPr lang="en-US" sz="1800" dirty="0"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971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indent="-152400" fontAlgn="base">
              <a:lnSpc>
                <a:spcPct val="115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Two roads diverged in a yellow wood,</a:t>
            </a:r>
            <a:endParaRPr lang="en-US" sz="2800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-152400" fontAlgn="base">
              <a:lnSpc>
                <a:spcPct val="115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And sorry I could not travel both</a:t>
            </a:r>
            <a:endParaRPr lang="en-US" sz="2800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-152400" fontAlgn="base">
              <a:lnSpc>
                <a:spcPct val="115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And be one traveler, long I stood</a:t>
            </a:r>
            <a:endParaRPr lang="en-US" sz="2800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-152400" fontAlgn="base">
              <a:lnSpc>
                <a:spcPct val="115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And looked down one as far as I could</a:t>
            </a:r>
            <a:endParaRPr lang="en-US" sz="2800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-152400" fontAlgn="base">
              <a:lnSpc>
                <a:spcPct val="115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To where it bent in the undergrowth;</a:t>
            </a:r>
            <a:endParaRPr lang="en-US" sz="2800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0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6400800" cy="4038601"/>
          </a:xfrm>
        </p:spPr>
        <p:txBody>
          <a:bodyPr>
            <a:normAutofit fontScale="85000" lnSpcReduction="20000"/>
          </a:bodyPr>
          <a:lstStyle/>
          <a:p>
            <a:pPr indent="0" algn="ctr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Then took the other, as just as fair,</a:t>
            </a:r>
            <a:endParaRPr lang="en-US" sz="2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0" algn="ctr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And having perhaps the better claim,</a:t>
            </a:r>
            <a:endParaRPr lang="en-US" sz="2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0" algn="ctr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Because it was grassy and wanted wear;</a:t>
            </a:r>
            <a:endParaRPr lang="en-US" sz="2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0" algn="ctr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Though as for that the passing there</a:t>
            </a:r>
            <a:endParaRPr lang="en-US" sz="2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0" algn="ctr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Had worn them really about the same,</a:t>
            </a:r>
            <a:endParaRPr lang="en-US" sz="2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0" algn="ctr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en-US" sz="2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0" algn="ctr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And both that morning equally lay</a:t>
            </a:r>
            <a:endParaRPr lang="en-US" sz="2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0" algn="ctr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In leaves no step had trodden black.</a:t>
            </a:r>
            <a:endParaRPr lang="en-US" sz="2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0" algn="ctr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Oh, I kept the first for another day!</a:t>
            </a:r>
            <a:endParaRPr lang="en-US" sz="2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0" algn="ctr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Yet knowing how way leads on to way,</a:t>
            </a:r>
            <a:endParaRPr lang="en-US" sz="2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0" algn="ctr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I doubted if I should ever come back.</a:t>
            </a:r>
            <a:endParaRPr lang="en-US" sz="2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0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6400800" cy="3962401"/>
          </a:xfrm>
        </p:spPr>
        <p:txBody>
          <a:bodyPr/>
          <a:lstStyle/>
          <a:p>
            <a:pPr indent="0" algn="ctr" fontAlgn="base">
              <a:lnSpc>
                <a:spcPct val="115000"/>
              </a:lnSpc>
              <a:spcBef>
                <a:spcPts val="0"/>
              </a:spcBef>
              <a:buNone/>
            </a:pPr>
            <a:endParaRPr lang="en-US" sz="2800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indent="0" algn="ctr" fontAlgn="base">
              <a:lnSpc>
                <a:spcPct val="115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indent="0" algn="ctr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I </a:t>
            </a:r>
            <a:r>
              <a:rPr lang="en-US" sz="2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shall be telling this with a sigh</a:t>
            </a:r>
            <a:endParaRPr lang="en-US" sz="2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0" algn="ctr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Somewhere ages and ages hence:</a:t>
            </a:r>
            <a:endParaRPr lang="en-US" sz="2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0" algn="ctr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Two roads diverged in a wood, and I—</a:t>
            </a:r>
            <a:endParaRPr lang="en-US" sz="2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0" algn="ctr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I took the one less traveled by,</a:t>
            </a:r>
            <a:endParaRPr lang="en-US" sz="2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0" algn="ctr" fontAlgn="base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And that has made all the difference.</a:t>
            </a:r>
            <a:endParaRPr lang="en-US" sz="2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2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Thank You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algn="ctr">
              <a:lnSpc>
                <a:spcPct val="100000"/>
              </a:lnSpc>
              <a:buNone/>
            </a:pPr>
            <a:endParaRPr lang="en-US" sz="3000" i="1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0" algn="ctr">
              <a:lnSpc>
                <a:spcPct val="100000"/>
              </a:lnSpc>
              <a:buNone/>
            </a:pPr>
            <a:r>
              <a:rPr lang="en-US" sz="3000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PPT </a:t>
            </a:r>
            <a:r>
              <a:rPr lang="en-US" sz="3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lvl="0" indent="0" algn="ctr">
              <a:lnSpc>
                <a:spcPct val="100000"/>
              </a:lnSpc>
              <a:buNone/>
            </a:pPr>
            <a:r>
              <a:rPr lang="en-US" sz="30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Mr. </a:t>
            </a:r>
            <a:r>
              <a:rPr lang="en-US" sz="30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Karale</a:t>
            </a:r>
            <a:r>
              <a:rPr lang="en-US" sz="30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N.G.</a:t>
            </a:r>
          </a:p>
          <a:p>
            <a:pPr lv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Assistant Professor, </a:t>
            </a:r>
            <a:r>
              <a:rPr lang="en-US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S. K. Gandhi </a:t>
            </a:r>
            <a:r>
              <a:rPr lang="en-US" sz="2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College, </a:t>
            </a:r>
            <a:r>
              <a:rPr lang="en-US" sz="24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Kada</a:t>
            </a:r>
            <a:r>
              <a:rPr lang="en-US" sz="2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Tal. </a:t>
            </a:r>
            <a:r>
              <a:rPr lang="en-US" sz="24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Ashti</a:t>
            </a:r>
            <a:r>
              <a:rPr lang="en-US" sz="2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Dist. </a:t>
            </a:r>
            <a:r>
              <a:rPr lang="en-US" sz="24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Beed</a:t>
            </a:r>
            <a:endParaRPr lang="en-US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en-US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33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</TotalTime>
  <Words>152</Words>
  <Application>Microsoft Office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The Road Not Taken  BY ROBERT FROST 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Not Taken  BY ROBERT FROST </dc:title>
  <dc:creator>sai</dc:creator>
  <cp:lastModifiedBy>sai</cp:lastModifiedBy>
  <cp:revision>3</cp:revision>
  <dcterms:created xsi:type="dcterms:W3CDTF">2020-11-08T07:06:13Z</dcterms:created>
  <dcterms:modified xsi:type="dcterms:W3CDTF">2020-11-08T07:23:57Z</dcterms:modified>
</cp:coreProperties>
</file>